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8BC"/>
    <a:srgbClr val="28B8CE"/>
    <a:srgbClr val="E63323"/>
    <a:srgbClr val="183A68"/>
    <a:srgbClr val="81CAA5"/>
    <a:srgbClr val="1968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F50E5-71C0-430A-A186-C19DAA7E11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8D6923-E868-4863-B155-BE18EE2906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74683A-1A68-4D3F-9195-F523C51C5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5685-6E3B-4C90-953D-20435FDF5DB8}" type="datetimeFigureOut">
              <a:rPr lang="en-US" smtClean="0"/>
              <a:t>06-May-23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4BD12-2222-4194-8A3E-A580D0CE9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731DE-5640-43B9-8C03-F9F2E6474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8468-0665-43DC-A94B-DFF4C9A1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30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68B80-56AD-4A74-BF9B-4B792BFA3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6A84D9-5442-4A98-977B-D43FB0D152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8B048-CB30-4E4C-A497-429C83194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5685-6E3B-4C90-953D-20435FDF5DB8}" type="datetimeFigureOut">
              <a:rPr lang="en-US" smtClean="0"/>
              <a:t>06-May-23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71B0F3-EF08-44DD-882B-AD15ADC52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07FF3-1D8D-4591-B562-76C06BA2E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8468-0665-43DC-A94B-DFF4C9A1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474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226B85-516F-4346-B62C-E650FD0879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1EB8A7-73D3-4DB7-BADA-1E818F7775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24229-46EF-47B1-8334-77E3D3EAB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5685-6E3B-4C90-953D-20435FDF5DB8}" type="datetimeFigureOut">
              <a:rPr lang="en-US" smtClean="0"/>
              <a:t>06-May-23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ABD01-D36E-4AB1-BAA0-962E8831E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FCABB4-1AD2-4EB6-ACCC-E270A8ACB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8468-0665-43DC-A94B-DFF4C9A1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872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2ED62-A7F0-47FA-983B-0350CDD2F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0D8C1-37AE-4DA2-B7D4-30DE5495F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1E857-6A3D-4C24-8974-DB365674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5685-6E3B-4C90-953D-20435FDF5DB8}" type="datetimeFigureOut">
              <a:rPr lang="en-US" smtClean="0"/>
              <a:t>06-May-23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D94AF-69D3-4A7C-902B-B0E48061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6D8B1-434D-419F-9727-187E02F2F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8468-0665-43DC-A94B-DFF4C9A1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272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CDCBF-7FED-4E2C-84BA-548795304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EF46DD-FA82-4CF1-AC04-55DA78AE3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39B7F1-9D47-4B7A-81D6-9AFE33061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5685-6E3B-4C90-953D-20435FDF5DB8}" type="datetimeFigureOut">
              <a:rPr lang="en-US" smtClean="0"/>
              <a:t>06-May-23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1AA4DE-1E97-4ED2-8C74-571B66B10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7BD0AB-33DD-493C-A15A-B5FAC7CFD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8468-0665-43DC-A94B-DFF4C9A1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34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1D4D9-B1A8-41C7-A393-7A8751CA8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8C7E3-DF52-48E8-A239-5CC0873E70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9956F0-219F-450C-AC76-2C110F66FA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D5C8D5-5E15-436D-9836-4EC452FB7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5685-6E3B-4C90-953D-20435FDF5DB8}" type="datetimeFigureOut">
              <a:rPr lang="en-US" smtClean="0"/>
              <a:t>06-May-23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B7C00-3671-4CAB-B76A-BFF93A979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E8B660-8F77-4E70-9E5C-6040C8F4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8468-0665-43DC-A94B-DFF4C9A1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545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A1CF6-8491-4167-8B09-7F3B0320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80C1DF-C200-4431-93B9-EFC332C9E3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1677EC-9748-46BC-BC3D-CE1C3FFFE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E6ED28-2873-4A2F-89FE-898A00D387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CA676A-D423-469D-8651-2F37EA8D26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5C7B59-8B97-40CB-A032-931ECB35E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5685-6E3B-4C90-953D-20435FDF5DB8}" type="datetimeFigureOut">
              <a:rPr lang="en-US" smtClean="0"/>
              <a:t>06-May-23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212784-26E8-4D35-87F7-765C42FAA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B0FE44-8C04-47CB-9BA6-21CE0F220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8468-0665-43DC-A94B-DFF4C9A1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916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EDE6B-8708-4D5E-B473-592843F8C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886307-24C1-4EA2-8807-B5246D34B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5685-6E3B-4C90-953D-20435FDF5DB8}" type="datetimeFigureOut">
              <a:rPr lang="en-US" smtClean="0"/>
              <a:t>06-May-23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786C3-9B83-4773-A1B1-B8C917240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BEBB83-C20A-40F4-9CB3-9149868BB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8468-0665-43DC-A94B-DFF4C9A1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418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B9E5AD-E29D-4E26-9027-BC3C1E2CF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5685-6E3B-4C90-953D-20435FDF5DB8}" type="datetimeFigureOut">
              <a:rPr lang="en-US" smtClean="0"/>
              <a:t>06-May-23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2E2B08-69D8-4D08-9FB7-78A2E5783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3D8632-E6D7-44D4-A69B-72F429972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8468-0665-43DC-A94B-DFF4C9A1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61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6E801-59D5-4412-A438-50E014C25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0A715-94FA-4E8E-99CD-79FCABD2B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24CF9C-79F8-45D2-9EE1-F6F21D897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5CCD8B-C444-4997-A381-90586444C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5685-6E3B-4C90-953D-20435FDF5DB8}" type="datetimeFigureOut">
              <a:rPr lang="en-US" smtClean="0"/>
              <a:t>06-May-23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10AC6C-7424-42EF-A9D4-E49222699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FC3F3C-835C-4D38-B877-8AEB16194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8468-0665-43DC-A94B-DFF4C9A1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351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F61CD-03EF-49E6-B980-85F9683ED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42A8FA-1D29-4A05-834E-F5644F34B5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CCB48D-1621-40B3-A4AF-87A62035A2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2483BB-4EC8-4307-B550-40E539860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5685-6E3B-4C90-953D-20435FDF5DB8}" type="datetimeFigureOut">
              <a:rPr lang="en-US" smtClean="0"/>
              <a:t>06-May-23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D7517B-EE89-47F7-A061-F75092301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038AF8-CD41-4510-9553-6EBE973B5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8468-0665-43DC-A94B-DFF4C9A1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34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B32E41-FE90-4897-8140-890FF8982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954" y="590397"/>
            <a:ext cx="8072285" cy="9434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903D8A-D489-49A7-96F7-E38DA0C125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2955" y="1936955"/>
            <a:ext cx="10940845" cy="4240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8D078A-E657-47E4-9F24-65E0C0CA3C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95685-6E3B-4C90-953D-20435FDF5DB8}" type="datetimeFigureOut">
              <a:rPr lang="en-US" smtClean="0"/>
              <a:t>06-May-23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CD7AA-C391-4C11-B055-C568A198B8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A68046-8334-4FE8-9193-F13B184406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C8468-0665-43DC-A94B-DFF4C9A1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046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00A8BC"/>
          </a:solidFill>
          <a:latin typeface="American Typewriter" panose="02090804020004020304" pitchFamily="18" charset="0"/>
          <a:ea typeface="+mj-ea"/>
          <a:cs typeface="Gotham Pro" panose="02000503040000020004" pitchFamily="50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83A68"/>
          </a:solidFill>
          <a:latin typeface="American Typewriter" panose="02090804020004020304" pitchFamily="18" charset="0"/>
          <a:ea typeface="+mn-ea"/>
          <a:cs typeface="Gotham Pro" panose="02000503040000020004" pitchFamily="50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83A68"/>
          </a:solidFill>
          <a:latin typeface="American Typewriter" panose="02090804020004020304" pitchFamily="18" charset="0"/>
          <a:ea typeface="+mn-ea"/>
          <a:cs typeface="Gotham Pro" panose="02000503040000020004" pitchFamily="50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83A68"/>
          </a:solidFill>
          <a:latin typeface="American Typewriter" panose="02090804020004020304" pitchFamily="18" charset="0"/>
          <a:ea typeface="+mn-ea"/>
          <a:cs typeface="Gotham Pro" panose="02000503040000020004" pitchFamily="50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83A68"/>
          </a:solidFill>
          <a:latin typeface="American Typewriter" panose="02090804020004020304" pitchFamily="18" charset="0"/>
          <a:ea typeface="+mn-ea"/>
          <a:cs typeface="Gotham Pro" panose="02000503040000020004" pitchFamily="50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83A68"/>
          </a:solidFill>
          <a:latin typeface="American Typewriter" panose="02090804020004020304" pitchFamily="18" charset="0"/>
          <a:ea typeface="+mn-ea"/>
          <a:cs typeface="Gotham Pro" panose="02000503040000020004" pitchFamily="50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09CF9F4-584F-475E-936E-CDCC249039E7}"/>
              </a:ext>
            </a:extLst>
          </p:cNvPr>
          <p:cNvSpPr txBox="1"/>
          <p:nvPr/>
        </p:nvSpPr>
        <p:spPr>
          <a:xfrm>
            <a:off x="5348749" y="2812025"/>
            <a:ext cx="40213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American Typewriter" panose="02090604020004020304" pitchFamily="18" charset="0"/>
              </a:rPr>
              <a:t>Text To Add</a:t>
            </a:r>
            <a:endParaRPr lang="en-US" sz="4000" dirty="0">
              <a:solidFill>
                <a:schemeClr val="bg1"/>
              </a:solidFill>
              <a:latin typeface="American Typewriter" panose="02090604020004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204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B9720-0E08-48FD-A461-2DC10D844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123" y="412955"/>
            <a:ext cx="8445909" cy="127773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C194B-0DD4-4EAA-B389-D4B88EED1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123" y="1927123"/>
            <a:ext cx="10950677" cy="418854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692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American Typewriter</vt:lpstr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rotemskif@gmail.com</dc:creator>
  <cp:lastModifiedBy>rotemskif@gmail.com</cp:lastModifiedBy>
  <cp:revision>23</cp:revision>
  <dcterms:created xsi:type="dcterms:W3CDTF">2019-02-19T12:03:16Z</dcterms:created>
  <dcterms:modified xsi:type="dcterms:W3CDTF">2023-05-05T22:27:27Z</dcterms:modified>
</cp:coreProperties>
</file>